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8"/>
  </p:notesMasterIdLst>
  <p:sldIdLst>
    <p:sldId id="279" r:id="rId3"/>
    <p:sldId id="278" r:id="rId4"/>
    <p:sldId id="268" r:id="rId5"/>
    <p:sldId id="281" r:id="rId6"/>
    <p:sldId id="280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6DFEA"/>
    <a:srgbClr val="CBB4F8"/>
    <a:srgbClr val="66FFFF"/>
    <a:srgbClr val="FF7C80"/>
    <a:srgbClr val="9966FF"/>
    <a:srgbClr val="D557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7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-2184" y="-78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F219E6-4932-4459-AB47-7DB8FF6DEAF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351E2B-D44D-4E85-831A-3AE546912B36}">
      <dgm:prSet phldrT="[Текст]"/>
      <dgm:spPr>
        <a:solidFill>
          <a:schemeClr val="bg2">
            <a:lumMod val="75000"/>
            <a:alpha val="40000"/>
          </a:schemeClr>
        </a:solidFill>
      </dgm:spPr>
      <dgm:t>
        <a:bodyPr/>
        <a:lstStyle/>
        <a:p>
          <a:r>
            <a:rPr lang="uk-UA" b="1" dirty="0" smtClean="0">
              <a:latin typeface="Book Antiqua" panose="02040602050305030304" pitchFamily="18" charset="0"/>
            </a:rPr>
            <a:t>Поліна ТОЛУБАЄВА </a:t>
          </a:r>
          <a:endParaRPr lang="uk-UA" dirty="0">
            <a:latin typeface="Book Antiqua" panose="02040602050305030304" pitchFamily="18" charset="0"/>
          </a:endParaRPr>
        </a:p>
        <a:p>
          <a:r>
            <a:rPr lang="en-US" dirty="0" smtClean="0">
              <a:latin typeface="Book Antiqua" panose="02040602050305030304" pitchFamily="18" charset="0"/>
            </a:rPr>
            <a:t>Recruter /Talent Researcher Specialist </a:t>
          </a:r>
          <a:r>
            <a:rPr lang="uk-UA" dirty="0" smtClean="0">
              <a:latin typeface="Book Antiqua" panose="02040602050305030304" pitchFamily="18" charset="0"/>
            </a:rPr>
            <a:t>Канадська </a:t>
          </a:r>
          <a:r>
            <a:rPr lang="en-US" dirty="0" smtClean="0">
              <a:latin typeface="Book Antiqua" panose="02040602050305030304" pitchFamily="18" charset="0"/>
            </a:rPr>
            <a:t>IT-</a:t>
          </a:r>
          <a:r>
            <a:rPr lang="uk-UA" dirty="0" smtClean="0">
              <a:latin typeface="Book Antiqua" panose="02040602050305030304" pitchFamily="18" charset="0"/>
            </a:rPr>
            <a:t>компанія</a:t>
          </a:r>
          <a:r>
            <a:rPr lang="en-US" dirty="0" smtClean="0">
              <a:latin typeface="Book Antiqua" panose="02040602050305030304" pitchFamily="18" charset="0"/>
            </a:rPr>
            <a:t> Image</a:t>
          </a:r>
          <a:r>
            <a:rPr lang="ru-RU" dirty="0" smtClean="0">
              <a:latin typeface="Book Antiqua" panose="02040602050305030304" pitchFamily="18" charset="0"/>
            </a:rPr>
            <a:t>Х</a:t>
          </a:r>
          <a:endParaRPr lang="ru-RU" dirty="0"/>
        </a:p>
      </dgm:t>
    </dgm:pt>
    <dgm:pt modelId="{119B6A92-052A-4767-AD43-737EAE978AC8}" type="parTrans" cxnId="{51E7679A-D0D3-4794-8F67-C0831B270DF3}">
      <dgm:prSet/>
      <dgm:spPr/>
      <dgm:t>
        <a:bodyPr/>
        <a:lstStyle/>
        <a:p>
          <a:endParaRPr lang="ru-RU"/>
        </a:p>
      </dgm:t>
    </dgm:pt>
    <dgm:pt modelId="{5832120C-9244-4EA7-9BE1-B7B326008C0A}" type="sibTrans" cxnId="{51E7679A-D0D3-4794-8F67-C0831B270DF3}">
      <dgm:prSet/>
      <dgm:spPr/>
      <dgm:t>
        <a:bodyPr/>
        <a:lstStyle/>
        <a:p>
          <a:endParaRPr lang="ru-RU"/>
        </a:p>
      </dgm:t>
    </dgm:pt>
    <dgm:pt modelId="{F2CEC6BF-FF39-47C6-91ED-B5E62702C2D4}">
      <dgm:prSet phldrT="[Текст]"/>
      <dgm:spPr>
        <a:solidFill>
          <a:schemeClr val="tx1">
            <a:lumMod val="50000"/>
            <a:lumOff val="50000"/>
            <a:alpha val="40000"/>
          </a:schemeClr>
        </a:solidFill>
      </dgm:spPr>
      <dgm:t>
        <a:bodyPr/>
        <a:lstStyle/>
        <a:p>
          <a:r>
            <a:rPr lang="x-none" b="1" dirty="0" smtClean="0">
              <a:latin typeface="Book Antiqua" panose="02040602050305030304" pitchFamily="18" charset="0"/>
            </a:rPr>
            <a:t>Микита</a:t>
          </a:r>
          <a:r>
            <a:rPr lang="uk-UA" b="1" dirty="0" smtClean="0">
              <a:latin typeface="Book Antiqua" panose="02040602050305030304" pitchFamily="18" charset="0"/>
            </a:rPr>
            <a:t> ФЕДІН</a:t>
          </a:r>
          <a:endParaRPr lang="uk-UA" b="1" dirty="0">
            <a:latin typeface="Book Antiqua" panose="02040602050305030304" pitchFamily="18" charset="0"/>
          </a:endParaRPr>
        </a:p>
        <a:p>
          <a:r>
            <a:rPr lang="ru-RU" dirty="0" smtClean="0">
              <a:latin typeface="Book Antiqua" panose="02040602050305030304" pitchFamily="18" charset="0"/>
            </a:rPr>
            <a:t>Менеджер з логістики американської логістичної компанії «</a:t>
          </a:r>
          <a:r>
            <a:rPr lang="en-US" dirty="0" smtClean="0">
              <a:latin typeface="Book Antiqua" panose="02040602050305030304" pitchFamily="18" charset="0"/>
            </a:rPr>
            <a:t>L</a:t>
          </a:r>
          <a:r>
            <a:rPr lang="x-none" dirty="0" smtClean="0">
              <a:latin typeface="Book Antiqua" panose="02040602050305030304" pitchFamily="18" charset="0"/>
            </a:rPr>
            <a:t>а</a:t>
          </a:r>
          <a:r>
            <a:rPr lang="en-US" dirty="0" err="1" smtClean="0">
              <a:latin typeface="Book Antiqua" panose="02040602050305030304" pitchFamily="18" charset="0"/>
            </a:rPr>
            <a:t>ndstar</a:t>
          </a:r>
          <a:r>
            <a:rPr lang="ru-RU" dirty="0" smtClean="0">
              <a:latin typeface="Book Antiqua" panose="02040602050305030304" pitchFamily="18" charset="0"/>
            </a:rPr>
            <a:t>»</a:t>
          </a:r>
          <a:endParaRPr lang="ru-RU" dirty="0">
            <a:latin typeface="Book Antiqua" panose="02040602050305030304" pitchFamily="18" charset="0"/>
          </a:endParaRPr>
        </a:p>
      </dgm:t>
    </dgm:pt>
    <dgm:pt modelId="{AC867180-0778-4F1D-AF60-F981FCEF9723}" type="parTrans" cxnId="{BE378CA8-66F3-404E-BB8A-B387D35E23BD}">
      <dgm:prSet/>
      <dgm:spPr/>
      <dgm:t>
        <a:bodyPr/>
        <a:lstStyle/>
        <a:p>
          <a:endParaRPr lang="ru-RU"/>
        </a:p>
      </dgm:t>
    </dgm:pt>
    <dgm:pt modelId="{D58ADBB5-6982-42FF-A773-1553C4E1AA42}" type="sibTrans" cxnId="{BE378CA8-66F3-404E-BB8A-B387D35E23BD}">
      <dgm:prSet/>
      <dgm:spPr/>
      <dgm:t>
        <a:bodyPr/>
        <a:lstStyle/>
        <a:p>
          <a:endParaRPr lang="ru-RU"/>
        </a:p>
      </dgm:t>
    </dgm:pt>
    <dgm:pt modelId="{49E688C2-C11B-4E38-8ABB-F610ADECD5A2}">
      <dgm:prSet phldrT="[Текст]"/>
      <dgm:spPr>
        <a:solidFill>
          <a:srgbClr val="00B050">
            <a:alpha val="40000"/>
          </a:srgbClr>
        </a:solidFill>
      </dgm:spPr>
      <dgm:t>
        <a:bodyPr/>
        <a:lstStyle/>
        <a:p>
          <a:pPr algn="l" rtl="0"/>
          <a:r>
            <a:rPr lang="uk-UA" b="1" dirty="0" smtClean="0">
              <a:latin typeface="Book Antiqua" panose="02040602050305030304" pitchFamily="18" charset="0"/>
            </a:rPr>
            <a:t>Юлія КОВАЛЬ </a:t>
          </a:r>
          <a:endParaRPr lang="uk-UA" b="1" dirty="0">
            <a:latin typeface="Book Antiqua" panose="02040602050305030304" pitchFamily="18" charset="0"/>
          </a:endParaRPr>
        </a:p>
        <a:p>
          <a:pPr algn="l" rtl="0"/>
          <a:r>
            <a:rPr kumimoji="0" lang="en-US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ook Antiqua" panose="02040602050305030304" pitchFamily="18" charset="0"/>
              <a:sym typeface="Calibri"/>
            </a:rPr>
            <a:t> </a:t>
          </a:r>
          <a:r>
            <a:rPr kumimoji="0" lang="uk-UA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ook Antiqua" panose="02040602050305030304" pitchFamily="18" charset="0"/>
              <a:sym typeface="Calibri"/>
            </a:rPr>
            <a:t>Студентка «</a:t>
          </a:r>
          <a:r>
            <a:rPr kumimoji="0" lang="en-US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ook Antiqua" panose="02040602050305030304" pitchFamily="18" charset="0"/>
              <a:sym typeface="Calibri"/>
            </a:rPr>
            <a:t>University of Ottawa</a:t>
          </a:r>
          <a:r>
            <a:rPr kumimoji="0" lang="ru-RU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ook Antiqua" panose="02040602050305030304" pitchFamily="18" charset="0"/>
              <a:sym typeface="Calibri"/>
            </a:rPr>
            <a:t>»</a:t>
          </a:r>
          <a:r>
            <a:rPr kumimoji="0" lang="uk-UA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ook Antiqua" panose="02040602050305030304" pitchFamily="18" charset="0"/>
              <a:sym typeface="Calibri"/>
            </a:rPr>
            <a:t>, до цього працювала спеціалістом у Центрі зав'язків з громадськістю та</a:t>
          </a:r>
          <a:r>
            <a:rPr kumimoji="0" lang="en-US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ook Antiqua" panose="02040602050305030304" pitchFamily="18" charset="0"/>
              <a:sym typeface="Calibri"/>
            </a:rPr>
            <a:t> </a:t>
          </a:r>
          <a:r>
            <a:rPr kumimoji="0" lang="uk-UA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ook Antiqua" panose="02040602050305030304" pitchFamily="18" charset="0"/>
              <a:sym typeface="Calibri"/>
            </a:rPr>
            <a:t>заступника начальника  Управлінні міжнародних відносин Харківського національного університету імені В.Н. Каразіна </a:t>
          </a:r>
          <a:endParaRPr lang="ru-RU" b="0" dirty="0"/>
        </a:p>
      </dgm:t>
    </dgm:pt>
    <dgm:pt modelId="{337BD6BE-2AD3-49F5-8940-249C8F002207}" type="parTrans" cxnId="{05CB5CDD-8232-4A56-8D8C-E571B8E11A0A}">
      <dgm:prSet/>
      <dgm:spPr/>
      <dgm:t>
        <a:bodyPr/>
        <a:lstStyle/>
        <a:p>
          <a:endParaRPr lang="ru-RU"/>
        </a:p>
      </dgm:t>
    </dgm:pt>
    <dgm:pt modelId="{43A282C3-E252-4D71-B035-5055B8B8C095}" type="sibTrans" cxnId="{05CB5CDD-8232-4A56-8D8C-E571B8E11A0A}">
      <dgm:prSet/>
      <dgm:spPr/>
      <dgm:t>
        <a:bodyPr/>
        <a:lstStyle/>
        <a:p>
          <a:endParaRPr lang="ru-RU"/>
        </a:p>
      </dgm:t>
    </dgm:pt>
    <dgm:pt modelId="{20374EA0-8794-42AB-B1CA-9498515F722A}">
      <dgm:prSet/>
      <dgm:spPr>
        <a:solidFill>
          <a:schemeClr val="accent6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uk-UA" b="1" dirty="0">
              <a:latin typeface="Book Antiqua" panose="02040602050305030304" pitchFamily="18" charset="0"/>
            </a:rPr>
            <a:t>Анастасія </a:t>
          </a:r>
          <a:r>
            <a:rPr lang="uk-UA" b="1" dirty="0" smtClean="0">
              <a:latin typeface="Book Antiqua" panose="02040602050305030304" pitchFamily="18" charset="0"/>
            </a:rPr>
            <a:t>КУШНІР</a:t>
          </a:r>
          <a:endParaRPr lang="uk-UA" b="1" dirty="0">
            <a:latin typeface="Book Antiqua" panose="02040602050305030304" pitchFamily="18" charset="0"/>
          </a:endParaRPr>
        </a:p>
        <a:p>
          <a:r>
            <a:rPr lang="uk-UA" dirty="0" smtClean="0">
              <a:latin typeface="Book Antiqua" panose="02040602050305030304" pitchFamily="18" charset="0"/>
            </a:rPr>
            <a:t>Менеджер по зв'язкам  з громадськістю П</a:t>
          </a:r>
          <a:r>
            <a:rPr lang="ru-RU" dirty="0" smtClean="0">
              <a:latin typeface="Book Antiqua" panose="02040602050305030304" pitchFamily="18" charset="0"/>
            </a:rPr>
            <a:t>р</a:t>
          </a:r>
          <a:r>
            <a:rPr lang="uk-UA" dirty="0" smtClean="0">
              <a:latin typeface="Book Antiqua" panose="02040602050305030304" pitchFamily="18" charset="0"/>
            </a:rPr>
            <a:t>АТ «</a:t>
          </a:r>
          <a:r>
            <a:rPr lang="en-US" dirty="0" smtClean="0">
              <a:latin typeface="Book Antiqua" panose="02040602050305030304" pitchFamily="18" charset="0"/>
            </a:rPr>
            <a:t>Artwinery</a:t>
          </a:r>
          <a:r>
            <a:rPr lang="ru-RU" dirty="0" smtClean="0">
              <a:latin typeface="Book Antiqua" panose="02040602050305030304" pitchFamily="18" charset="0"/>
            </a:rPr>
            <a:t>»</a:t>
          </a:r>
          <a:r>
            <a:rPr lang="uk-UA" b="1" dirty="0" smtClean="0">
              <a:latin typeface="Book Antiqua" panose="02040602050305030304" pitchFamily="18" charset="0"/>
            </a:rPr>
            <a:t> </a:t>
          </a:r>
          <a:endParaRPr lang="uk-UA" b="1" dirty="0">
            <a:latin typeface="Book Antiqua" panose="02040602050305030304" pitchFamily="18" charset="0"/>
          </a:endParaRPr>
        </a:p>
      </dgm:t>
    </dgm:pt>
    <dgm:pt modelId="{5A3A8A9C-D33F-451F-BE2B-96F97FCC1267}" type="parTrans" cxnId="{AE18749B-10B0-4F15-AE18-D0C32F95675E}">
      <dgm:prSet/>
      <dgm:spPr/>
      <dgm:t>
        <a:bodyPr/>
        <a:lstStyle/>
        <a:p>
          <a:endParaRPr lang="ru-RU"/>
        </a:p>
      </dgm:t>
    </dgm:pt>
    <dgm:pt modelId="{461FED11-EBA4-4A10-9099-7FE473CECDB4}" type="sibTrans" cxnId="{AE18749B-10B0-4F15-AE18-D0C32F95675E}">
      <dgm:prSet/>
      <dgm:spPr/>
      <dgm:t>
        <a:bodyPr/>
        <a:lstStyle/>
        <a:p>
          <a:endParaRPr lang="ru-RU"/>
        </a:p>
      </dgm:t>
    </dgm:pt>
    <dgm:pt modelId="{C685A95C-E814-4FF7-A6BF-3CE07AAF234B}">
      <dgm:prSet/>
      <dgm:spPr>
        <a:solidFill>
          <a:schemeClr val="bg2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uk-UA" b="1" dirty="0" smtClean="0">
              <a:latin typeface="Book Antiqua" panose="02040602050305030304" pitchFamily="18" charset="0"/>
            </a:rPr>
            <a:t>Діана МАМУТОВА</a:t>
          </a:r>
          <a:endParaRPr lang="uk-UA" b="1" dirty="0">
            <a:latin typeface="Book Antiqua" panose="02040602050305030304" pitchFamily="18" charset="0"/>
          </a:endParaRPr>
        </a:p>
        <a:p>
          <a:r>
            <a:rPr lang="uk-UA" b="0" dirty="0" smtClean="0">
              <a:solidFill>
                <a:schemeClr val="tx1"/>
              </a:solidFill>
              <a:latin typeface="Century Schoolbook" panose="02040604050505020304" pitchFamily="18" charset="0"/>
            </a:rPr>
            <a:t>Помічник керівника міжнародного </a:t>
          </a:r>
          <a:r>
            <a:rPr lang="uk-UA" b="0" dirty="0" err="1" smtClean="0">
              <a:solidFill>
                <a:schemeClr val="tx1"/>
              </a:solidFill>
              <a:latin typeface="Century Schoolbook" panose="02040604050505020304" pitchFamily="18" charset="0"/>
            </a:rPr>
            <a:t>агенства</a:t>
          </a:r>
          <a:r>
            <a:rPr lang="uk-UA" b="0" dirty="0" smtClean="0">
              <a:solidFill>
                <a:schemeClr val="tx1"/>
              </a:solidFill>
              <a:latin typeface="Century Schoolbook" panose="02040604050505020304" pitchFamily="18" charset="0"/>
            </a:rPr>
            <a:t> зі створення брендів та </a:t>
          </a:r>
          <a:r>
            <a:rPr lang="uk-UA" b="0" dirty="0" err="1" smtClean="0">
              <a:solidFill>
                <a:schemeClr val="tx1"/>
              </a:solidFill>
              <a:latin typeface="Century Schoolbook" panose="02040604050505020304" pitchFamily="18" charset="0"/>
            </a:rPr>
            <a:t>івентів</a:t>
          </a:r>
          <a:r>
            <a:rPr lang="uk-UA" b="0" dirty="0" smtClean="0">
              <a:solidFill>
                <a:schemeClr val="tx1"/>
              </a:solidFill>
              <a:latin typeface="Century Schoolbook" panose="02040604050505020304" pitchFamily="18" charset="0"/>
            </a:rPr>
            <a:t> «</a:t>
          </a:r>
          <a:r>
            <a:rPr lang="en-US" b="0" dirty="0" smtClean="0">
              <a:solidFill>
                <a:schemeClr val="tx1"/>
              </a:solidFill>
              <a:latin typeface="Century Schoolbook" panose="02040604050505020304" pitchFamily="18" charset="0"/>
            </a:rPr>
            <a:t>RGB idea group</a:t>
          </a:r>
          <a:r>
            <a:rPr lang="x-none" b="0" dirty="0" smtClean="0">
              <a:solidFill>
                <a:schemeClr val="tx1"/>
              </a:solidFill>
              <a:latin typeface="Century Schoolbook" panose="02040604050505020304" pitchFamily="18" charset="0"/>
            </a:rPr>
            <a:t>»</a:t>
          </a:r>
          <a:endParaRPr lang="uk-UA" b="0" dirty="0">
            <a:latin typeface="Book Antiqua" panose="02040602050305030304" pitchFamily="18" charset="0"/>
          </a:endParaRPr>
        </a:p>
      </dgm:t>
    </dgm:pt>
    <dgm:pt modelId="{939604FA-3ED9-409E-9D33-AE44C6834410}" type="parTrans" cxnId="{0A77B280-3C23-41D2-B77B-F05591BE30BC}">
      <dgm:prSet/>
      <dgm:spPr/>
      <dgm:t>
        <a:bodyPr/>
        <a:lstStyle/>
        <a:p>
          <a:endParaRPr lang="ru-RU"/>
        </a:p>
      </dgm:t>
    </dgm:pt>
    <dgm:pt modelId="{F324C47B-4922-4721-8DF5-15D0F772B95D}" type="sibTrans" cxnId="{0A77B280-3C23-41D2-B77B-F05591BE30BC}">
      <dgm:prSet/>
      <dgm:spPr/>
      <dgm:t>
        <a:bodyPr/>
        <a:lstStyle/>
        <a:p>
          <a:endParaRPr lang="ru-RU"/>
        </a:p>
      </dgm:t>
    </dgm:pt>
    <dgm:pt modelId="{22AFC1A0-665B-4E79-94B6-3FE26CFFB4E7}">
      <dgm:prSet/>
      <dgm:spPr>
        <a:solidFill>
          <a:srgbClr val="D826D8">
            <a:alpha val="40000"/>
          </a:srgbClr>
        </a:solidFill>
      </dgm:spPr>
      <dgm:t>
        <a:bodyPr/>
        <a:lstStyle/>
        <a:p>
          <a:r>
            <a:rPr lang="uk-UA" b="1" dirty="0" smtClean="0">
              <a:latin typeface="Book Antiqua" panose="02040602050305030304" pitchFamily="18" charset="0"/>
            </a:rPr>
            <a:t>Юлія СИТНИК</a:t>
          </a:r>
          <a:endParaRPr lang="uk-UA" b="1" dirty="0">
            <a:latin typeface="Book Antiqua" panose="02040602050305030304" pitchFamily="18" charset="0"/>
          </a:endParaRPr>
        </a:p>
        <a:p>
          <a:r>
            <a:rPr lang="uk-UA" dirty="0" smtClean="0">
              <a:latin typeface="Book Antiqua" panose="02040602050305030304" pitchFamily="18" charset="0"/>
            </a:rPr>
            <a:t>Керівник проектів в Міжнародній компанії «</a:t>
          </a:r>
          <a:r>
            <a:rPr lang="en-US" dirty="0" smtClean="0">
              <a:latin typeface="Book Antiqua" panose="02040602050305030304" pitchFamily="18" charset="0"/>
            </a:rPr>
            <a:t>SCIF Congress</a:t>
          </a:r>
          <a:r>
            <a:rPr lang="ru-RU" dirty="0" smtClean="0">
              <a:latin typeface="Book Antiqua" panose="02040602050305030304" pitchFamily="18" charset="0"/>
            </a:rPr>
            <a:t>» та викладач англійської </a:t>
          </a:r>
          <a:r>
            <a:rPr lang="ru-RU" dirty="0" err="1" smtClean="0">
              <a:latin typeface="Book Antiqua" panose="02040602050305030304" pitchFamily="18" charset="0"/>
            </a:rPr>
            <a:t>мови</a:t>
          </a:r>
          <a:r>
            <a:rPr lang="ru-RU" dirty="0" smtClean="0">
              <a:latin typeface="Book Antiqua" panose="02040602050305030304" pitchFamily="18" charset="0"/>
            </a:rPr>
            <a:t> в онлайн-школ</a:t>
          </a:r>
          <a:r>
            <a:rPr lang="uk-UA" dirty="0" smtClean="0">
              <a:latin typeface="Book Antiqua" panose="02040602050305030304" pitchFamily="18" charset="0"/>
            </a:rPr>
            <a:t>і</a:t>
          </a:r>
          <a:r>
            <a:rPr lang="en-US" dirty="0" smtClean="0">
              <a:latin typeface="Book Antiqua" panose="02040602050305030304" pitchFamily="18" charset="0"/>
            </a:rPr>
            <a:t> Jast School</a:t>
          </a:r>
          <a:endParaRPr lang="uk-UA" b="1" dirty="0">
            <a:latin typeface="Book Antiqua" panose="02040602050305030304" pitchFamily="18" charset="0"/>
          </a:endParaRPr>
        </a:p>
      </dgm:t>
    </dgm:pt>
    <dgm:pt modelId="{66666B44-6073-405D-B253-3CB53E5477BA}" type="parTrans" cxnId="{AFE41933-3549-45BA-A647-3D1101405B91}">
      <dgm:prSet/>
      <dgm:spPr/>
      <dgm:t>
        <a:bodyPr/>
        <a:lstStyle/>
        <a:p>
          <a:endParaRPr lang="ru-RU"/>
        </a:p>
      </dgm:t>
    </dgm:pt>
    <dgm:pt modelId="{690C4EC3-E163-48F3-BBCC-C0383646795E}" type="sibTrans" cxnId="{AFE41933-3549-45BA-A647-3D1101405B91}">
      <dgm:prSet/>
      <dgm:spPr/>
      <dgm:t>
        <a:bodyPr/>
        <a:lstStyle/>
        <a:p>
          <a:endParaRPr lang="ru-RU"/>
        </a:p>
      </dgm:t>
    </dgm:pt>
    <dgm:pt modelId="{DF8C91A5-A41D-4513-A1BF-0E334216C412}" type="pres">
      <dgm:prSet presAssocID="{46F219E6-4932-4459-AB47-7DB8FF6DEA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1FE4D9-0030-43FC-8578-EAAC6A39A156}" type="pres">
      <dgm:prSet presAssocID="{96351E2B-D44D-4E85-831A-3AE546912B36}" presName="composite" presStyleCnt="0"/>
      <dgm:spPr/>
    </dgm:pt>
    <dgm:pt modelId="{97423160-D51D-49EA-92BB-576F95E0A021}" type="pres">
      <dgm:prSet presAssocID="{96351E2B-D44D-4E85-831A-3AE546912B36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6675D-EB61-49AD-8670-59C54537E0BA}" type="pres">
      <dgm:prSet presAssocID="{96351E2B-D44D-4E85-831A-3AE546912B36}" presName="rect2" presStyleLbl="fgImgPlace1" presStyleIdx="0" presStyleCnt="6" custScaleX="128309" custScaleY="92806" custLinFactNeighborX="-8947" custLinFactNeighborY="1477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49E9D61-EB6F-424D-B2B9-916D824EA1E7}" type="pres">
      <dgm:prSet presAssocID="{5832120C-9244-4EA7-9BE1-B7B326008C0A}" presName="sibTrans" presStyleCnt="0"/>
      <dgm:spPr/>
    </dgm:pt>
    <dgm:pt modelId="{F35CAA43-F42F-4D08-AA7D-5C43A46FA07C}" type="pres">
      <dgm:prSet presAssocID="{F2CEC6BF-FF39-47C6-91ED-B5E62702C2D4}" presName="composite" presStyleCnt="0"/>
      <dgm:spPr/>
    </dgm:pt>
    <dgm:pt modelId="{BE73D515-602B-468E-8D06-3987CF7AA369}" type="pres">
      <dgm:prSet presAssocID="{F2CEC6BF-FF39-47C6-91ED-B5E62702C2D4}" presName="rect1" presStyleLbl="trAlignAcc1" presStyleIdx="1" presStyleCnt="6" custScaleX="109642" custLinFactNeighborX="3871" custLinFactNeighborY="53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6C2CE-D884-4A11-B127-60AE04963170}" type="pres">
      <dgm:prSet presAssocID="{F2CEC6BF-FF39-47C6-91ED-B5E62702C2D4}" presName="rect2" presStyleLbl="fgImgPlace1" presStyleIdx="1" presStyleCnt="6" custScaleX="126296" custScaleY="94182" custLinFactNeighborX="-17152" custLinFactNeighborY="1461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0A9B0C6-0B1D-42FA-8807-7ABA4DBFB72C}" type="pres">
      <dgm:prSet presAssocID="{D58ADBB5-6982-42FF-A773-1553C4E1AA42}" presName="sibTrans" presStyleCnt="0"/>
      <dgm:spPr/>
    </dgm:pt>
    <dgm:pt modelId="{4B824EDF-173F-4164-9C69-5CFBF6F447E3}" type="pres">
      <dgm:prSet presAssocID="{22AFC1A0-665B-4E79-94B6-3FE26CFFB4E7}" presName="composite" presStyleCnt="0"/>
      <dgm:spPr/>
    </dgm:pt>
    <dgm:pt modelId="{5EF80EB7-6F35-4D19-849F-8E13A0B0C8FC}" type="pres">
      <dgm:prSet presAssocID="{22AFC1A0-665B-4E79-94B6-3FE26CFFB4E7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8E578-A076-45A2-B144-3F284D9BBF59}" type="pres">
      <dgm:prSet presAssocID="{22AFC1A0-665B-4E79-94B6-3FE26CFFB4E7}" presName="rect2" presStyleLbl="fgImgPlace1" presStyleIdx="2" presStyleCnt="6" custScaleX="131815" custLinFactNeighborX="-10639" custLinFactNeighborY="893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ECE5B2-AB54-4342-8EA6-E5BE075DD420}" type="pres">
      <dgm:prSet presAssocID="{690C4EC3-E163-48F3-BBCC-C0383646795E}" presName="sibTrans" presStyleCnt="0"/>
      <dgm:spPr/>
    </dgm:pt>
    <dgm:pt modelId="{9DFF68AB-FDFB-4AAB-9DB4-954C1D373BB1}" type="pres">
      <dgm:prSet presAssocID="{C685A95C-E814-4FF7-A6BF-3CE07AAF234B}" presName="composite" presStyleCnt="0"/>
      <dgm:spPr/>
    </dgm:pt>
    <dgm:pt modelId="{3955BAAF-59D4-403B-AD26-C14EEAB87646}" type="pres">
      <dgm:prSet presAssocID="{C685A95C-E814-4FF7-A6BF-3CE07AAF234B}" presName="rect1" presStyleLbl="trAlignAcc1" presStyleIdx="3" presStyleCnt="6" custScaleX="109299" custLinFactNeighborX="4164" custLinFactNeighborY="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EABF2-58A6-4630-ACC0-09A9A197E197}" type="pres">
      <dgm:prSet presAssocID="{C685A95C-E814-4FF7-A6BF-3CE07AAF234B}" presName="rect2" presStyleLbl="fgImgPlace1" presStyleIdx="3" presStyleCnt="6" custScaleX="114826" custLinFactNeighborX="-10726" custLinFactNeighborY="893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13D6332-06E2-4A6F-B6E6-6160CB516A34}" type="pres">
      <dgm:prSet presAssocID="{F324C47B-4922-4721-8DF5-15D0F772B95D}" presName="sibTrans" presStyleCnt="0"/>
      <dgm:spPr/>
    </dgm:pt>
    <dgm:pt modelId="{D4E1F574-83F2-417D-9BA6-681974637472}" type="pres">
      <dgm:prSet presAssocID="{20374EA0-8794-42AB-B1CA-9498515F722A}" presName="composite" presStyleCnt="0"/>
      <dgm:spPr/>
    </dgm:pt>
    <dgm:pt modelId="{EAD4CAB2-E967-48D8-97DE-D1A7AC30A654}" type="pres">
      <dgm:prSet presAssocID="{20374EA0-8794-42AB-B1CA-9498515F722A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E35E9-7757-4880-A960-B7C89E08C94A}" type="pres">
      <dgm:prSet presAssocID="{20374EA0-8794-42AB-B1CA-9498515F722A}" presName="rect2" presStyleLbl="fgImgPlace1" presStyleIdx="4" presStyleCnt="6" custScaleX="131240" custScaleY="87509" custLinFactNeighborX="-20271" custLinFactNeighborY="694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E0E933D-CBD9-4EE5-92AA-72F98F6968A0}" type="pres">
      <dgm:prSet presAssocID="{461FED11-EBA4-4A10-9099-7FE473CECDB4}" presName="sibTrans" presStyleCnt="0"/>
      <dgm:spPr/>
    </dgm:pt>
    <dgm:pt modelId="{1172BBDA-0E94-4A7B-B2C4-004309D0DBCD}" type="pres">
      <dgm:prSet presAssocID="{49E688C2-C11B-4E38-8ABB-F610ADECD5A2}" presName="composite" presStyleCnt="0"/>
      <dgm:spPr/>
    </dgm:pt>
    <dgm:pt modelId="{D71CCAFC-C408-4263-890C-4F35F0143D66}" type="pres">
      <dgm:prSet presAssocID="{49E688C2-C11B-4E38-8ABB-F610ADECD5A2}" presName="rect1" presStyleLbl="trAlignAcc1" presStyleIdx="5" presStyleCnt="6" custLinFactNeighborX="4130" custLinFactNeighborY="2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EE12F-C4C4-43A3-B4E8-5EF5AB7021A0}" type="pres">
      <dgm:prSet presAssocID="{49E688C2-C11B-4E38-8ABB-F610ADECD5A2}" presName="rect2" presStyleLbl="fgImgPlace1" presStyleIdx="5" presStyleCnt="6" custScaleX="135833" custScaleY="90926" custLinFactNeighborX="-12105" custLinFactNeighborY="865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BCB5FFF-CA4C-4937-AD1A-F29D77A6D0E5}" type="presOf" srcId="{49E688C2-C11B-4E38-8ABB-F610ADECD5A2}" destId="{D71CCAFC-C408-4263-890C-4F35F0143D66}" srcOrd="0" destOrd="0" presId="urn:microsoft.com/office/officeart/2008/layout/PictureStrips"/>
    <dgm:cxn modelId="{BF4D2AE2-78E5-4398-84CA-CED89606EE20}" type="presOf" srcId="{20374EA0-8794-42AB-B1CA-9498515F722A}" destId="{EAD4CAB2-E967-48D8-97DE-D1A7AC30A654}" srcOrd="0" destOrd="0" presId="urn:microsoft.com/office/officeart/2008/layout/PictureStrips"/>
    <dgm:cxn modelId="{4C1DF270-33EA-471E-81DE-9275E6C53662}" type="presOf" srcId="{C685A95C-E814-4FF7-A6BF-3CE07AAF234B}" destId="{3955BAAF-59D4-403B-AD26-C14EEAB87646}" srcOrd="0" destOrd="0" presId="urn:microsoft.com/office/officeart/2008/layout/PictureStrips"/>
    <dgm:cxn modelId="{87771A04-3B28-466C-B9DB-AAD00F6FF072}" type="presOf" srcId="{96351E2B-D44D-4E85-831A-3AE546912B36}" destId="{97423160-D51D-49EA-92BB-576F95E0A021}" srcOrd="0" destOrd="0" presId="urn:microsoft.com/office/officeart/2008/layout/PictureStrips"/>
    <dgm:cxn modelId="{82BBEA6A-8A4A-405F-9742-35CFA5E4515D}" type="presOf" srcId="{22AFC1A0-665B-4E79-94B6-3FE26CFFB4E7}" destId="{5EF80EB7-6F35-4D19-849F-8E13A0B0C8FC}" srcOrd="0" destOrd="0" presId="urn:microsoft.com/office/officeart/2008/layout/PictureStrips"/>
    <dgm:cxn modelId="{AE18749B-10B0-4F15-AE18-D0C32F95675E}" srcId="{46F219E6-4932-4459-AB47-7DB8FF6DEAFE}" destId="{20374EA0-8794-42AB-B1CA-9498515F722A}" srcOrd="4" destOrd="0" parTransId="{5A3A8A9C-D33F-451F-BE2B-96F97FCC1267}" sibTransId="{461FED11-EBA4-4A10-9099-7FE473CECDB4}"/>
    <dgm:cxn modelId="{BE378CA8-66F3-404E-BB8A-B387D35E23BD}" srcId="{46F219E6-4932-4459-AB47-7DB8FF6DEAFE}" destId="{F2CEC6BF-FF39-47C6-91ED-B5E62702C2D4}" srcOrd="1" destOrd="0" parTransId="{AC867180-0778-4F1D-AF60-F981FCEF9723}" sibTransId="{D58ADBB5-6982-42FF-A773-1553C4E1AA42}"/>
    <dgm:cxn modelId="{0A77B280-3C23-41D2-B77B-F05591BE30BC}" srcId="{46F219E6-4932-4459-AB47-7DB8FF6DEAFE}" destId="{C685A95C-E814-4FF7-A6BF-3CE07AAF234B}" srcOrd="3" destOrd="0" parTransId="{939604FA-3ED9-409E-9D33-AE44C6834410}" sibTransId="{F324C47B-4922-4721-8DF5-15D0F772B95D}"/>
    <dgm:cxn modelId="{AFE41933-3549-45BA-A647-3D1101405B91}" srcId="{46F219E6-4932-4459-AB47-7DB8FF6DEAFE}" destId="{22AFC1A0-665B-4E79-94B6-3FE26CFFB4E7}" srcOrd="2" destOrd="0" parTransId="{66666B44-6073-405D-B253-3CB53E5477BA}" sibTransId="{690C4EC3-E163-48F3-BBCC-C0383646795E}"/>
    <dgm:cxn modelId="{51E7679A-D0D3-4794-8F67-C0831B270DF3}" srcId="{46F219E6-4932-4459-AB47-7DB8FF6DEAFE}" destId="{96351E2B-D44D-4E85-831A-3AE546912B36}" srcOrd="0" destOrd="0" parTransId="{119B6A92-052A-4767-AD43-737EAE978AC8}" sibTransId="{5832120C-9244-4EA7-9BE1-B7B326008C0A}"/>
    <dgm:cxn modelId="{05CB5CDD-8232-4A56-8D8C-E571B8E11A0A}" srcId="{46F219E6-4932-4459-AB47-7DB8FF6DEAFE}" destId="{49E688C2-C11B-4E38-8ABB-F610ADECD5A2}" srcOrd="5" destOrd="0" parTransId="{337BD6BE-2AD3-49F5-8940-249C8F002207}" sibTransId="{43A282C3-E252-4D71-B035-5055B8B8C095}"/>
    <dgm:cxn modelId="{A4B39A4A-3F1C-46F8-821B-C01D58BB0859}" type="presOf" srcId="{F2CEC6BF-FF39-47C6-91ED-B5E62702C2D4}" destId="{BE73D515-602B-468E-8D06-3987CF7AA369}" srcOrd="0" destOrd="0" presId="urn:microsoft.com/office/officeart/2008/layout/PictureStrips"/>
    <dgm:cxn modelId="{017EEEAD-E6C7-453A-B2B4-55ED50F53E2A}" type="presOf" srcId="{46F219E6-4932-4459-AB47-7DB8FF6DEAFE}" destId="{DF8C91A5-A41D-4513-A1BF-0E334216C412}" srcOrd="0" destOrd="0" presId="urn:microsoft.com/office/officeart/2008/layout/PictureStrips"/>
    <dgm:cxn modelId="{CE6185A8-8AA7-4993-BAEF-F07397B95073}" type="presParOf" srcId="{DF8C91A5-A41D-4513-A1BF-0E334216C412}" destId="{231FE4D9-0030-43FC-8578-EAAC6A39A156}" srcOrd="0" destOrd="0" presId="urn:microsoft.com/office/officeart/2008/layout/PictureStrips"/>
    <dgm:cxn modelId="{D31E6E8C-5D43-4D0A-9355-15FAAA5D0FE0}" type="presParOf" srcId="{231FE4D9-0030-43FC-8578-EAAC6A39A156}" destId="{97423160-D51D-49EA-92BB-576F95E0A021}" srcOrd="0" destOrd="0" presId="urn:microsoft.com/office/officeart/2008/layout/PictureStrips"/>
    <dgm:cxn modelId="{B08CAD24-6994-48DC-B25D-F40C49635040}" type="presParOf" srcId="{231FE4D9-0030-43FC-8578-EAAC6A39A156}" destId="{BDB6675D-EB61-49AD-8670-59C54537E0BA}" srcOrd="1" destOrd="0" presId="urn:microsoft.com/office/officeart/2008/layout/PictureStrips"/>
    <dgm:cxn modelId="{FE8BE2A9-B11F-4840-84FD-806355F8242B}" type="presParOf" srcId="{DF8C91A5-A41D-4513-A1BF-0E334216C412}" destId="{849E9D61-EB6F-424D-B2B9-916D824EA1E7}" srcOrd="1" destOrd="0" presId="urn:microsoft.com/office/officeart/2008/layout/PictureStrips"/>
    <dgm:cxn modelId="{7B14861B-9E38-42AE-B3AE-0D89E8388713}" type="presParOf" srcId="{DF8C91A5-A41D-4513-A1BF-0E334216C412}" destId="{F35CAA43-F42F-4D08-AA7D-5C43A46FA07C}" srcOrd="2" destOrd="0" presId="urn:microsoft.com/office/officeart/2008/layout/PictureStrips"/>
    <dgm:cxn modelId="{3A389975-FA71-4DC4-A7C8-E76E00030E24}" type="presParOf" srcId="{F35CAA43-F42F-4D08-AA7D-5C43A46FA07C}" destId="{BE73D515-602B-468E-8D06-3987CF7AA369}" srcOrd="0" destOrd="0" presId="urn:microsoft.com/office/officeart/2008/layout/PictureStrips"/>
    <dgm:cxn modelId="{9CD414DF-EE2E-4251-8ABD-1A0BF60231B5}" type="presParOf" srcId="{F35CAA43-F42F-4D08-AA7D-5C43A46FA07C}" destId="{2076C2CE-D884-4A11-B127-60AE04963170}" srcOrd="1" destOrd="0" presId="urn:microsoft.com/office/officeart/2008/layout/PictureStrips"/>
    <dgm:cxn modelId="{CBD21A37-F959-45C6-8489-0F57E8425FF2}" type="presParOf" srcId="{DF8C91A5-A41D-4513-A1BF-0E334216C412}" destId="{D0A9B0C6-0B1D-42FA-8807-7ABA4DBFB72C}" srcOrd="3" destOrd="0" presId="urn:microsoft.com/office/officeart/2008/layout/PictureStrips"/>
    <dgm:cxn modelId="{E10B54EB-67C8-4596-A608-F0A5FE8F0863}" type="presParOf" srcId="{DF8C91A5-A41D-4513-A1BF-0E334216C412}" destId="{4B824EDF-173F-4164-9C69-5CFBF6F447E3}" srcOrd="4" destOrd="0" presId="urn:microsoft.com/office/officeart/2008/layout/PictureStrips"/>
    <dgm:cxn modelId="{F3627DC0-5415-4A35-B32D-23C6D3494C38}" type="presParOf" srcId="{4B824EDF-173F-4164-9C69-5CFBF6F447E3}" destId="{5EF80EB7-6F35-4D19-849F-8E13A0B0C8FC}" srcOrd="0" destOrd="0" presId="urn:microsoft.com/office/officeart/2008/layout/PictureStrips"/>
    <dgm:cxn modelId="{21F92188-D3FC-4B42-BBBF-83E6834A2395}" type="presParOf" srcId="{4B824EDF-173F-4164-9C69-5CFBF6F447E3}" destId="{D6F8E578-A076-45A2-B144-3F284D9BBF59}" srcOrd="1" destOrd="0" presId="urn:microsoft.com/office/officeart/2008/layout/PictureStrips"/>
    <dgm:cxn modelId="{A871BFCF-5B93-4905-9F19-5A5DF33EFEF6}" type="presParOf" srcId="{DF8C91A5-A41D-4513-A1BF-0E334216C412}" destId="{55ECE5B2-AB54-4342-8EA6-E5BE075DD420}" srcOrd="5" destOrd="0" presId="urn:microsoft.com/office/officeart/2008/layout/PictureStrips"/>
    <dgm:cxn modelId="{ED7D7E1F-9D8B-4048-8D31-4AD8F7767FE3}" type="presParOf" srcId="{DF8C91A5-A41D-4513-A1BF-0E334216C412}" destId="{9DFF68AB-FDFB-4AAB-9DB4-954C1D373BB1}" srcOrd="6" destOrd="0" presId="urn:microsoft.com/office/officeart/2008/layout/PictureStrips"/>
    <dgm:cxn modelId="{23689CAD-D77B-4B15-B128-A5D0390E9DF3}" type="presParOf" srcId="{9DFF68AB-FDFB-4AAB-9DB4-954C1D373BB1}" destId="{3955BAAF-59D4-403B-AD26-C14EEAB87646}" srcOrd="0" destOrd="0" presId="urn:microsoft.com/office/officeart/2008/layout/PictureStrips"/>
    <dgm:cxn modelId="{9DA7C333-8F98-4C2C-BA86-38CB11F76232}" type="presParOf" srcId="{9DFF68AB-FDFB-4AAB-9DB4-954C1D373BB1}" destId="{594EABF2-58A6-4630-ACC0-09A9A197E197}" srcOrd="1" destOrd="0" presId="urn:microsoft.com/office/officeart/2008/layout/PictureStrips"/>
    <dgm:cxn modelId="{D0EDAD22-B7F2-484A-ADCC-48E76D081EC0}" type="presParOf" srcId="{DF8C91A5-A41D-4513-A1BF-0E334216C412}" destId="{B13D6332-06E2-4A6F-B6E6-6160CB516A34}" srcOrd="7" destOrd="0" presId="urn:microsoft.com/office/officeart/2008/layout/PictureStrips"/>
    <dgm:cxn modelId="{6BFA67DC-2BD9-469F-AF33-16FEBB702EA8}" type="presParOf" srcId="{DF8C91A5-A41D-4513-A1BF-0E334216C412}" destId="{D4E1F574-83F2-417D-9BA6-681974637472}" srcOrd="8" destOrd="0" presId="urn:microsoft.com/office/officeart/2008/layout/PictureStrips"/>
    <dgm:cxn modelId="{01D4D200-4637-4AF0-B433-9CC5BA9A0787}" type="presParOf" srcId="{D4E1F574-83F2-417D-9BA6-681974637472}" destId="{EAD4CAB2-E967-48D8-97DE-D1A7AC30A654}" srcOrd="0" destOrd="0" presId="urn:microsoft.com/office/officeart/2008/layout/PictureStrips"/>
    <dgm:cxn modelId="{C2736E6F-9F04-421F-B1F7-017A324563F9}" type="presParOf" srcId="{D4E1F574-83F2-417D-9BA6-681974637472}" destId="{8E9E35E9-7757-4880-A960-B7C89E08C94A}" srcOrd="1" destOrd="0" presId="urn:microsoft.com/office/officeart/2008/layout/PictureStrips"/>
    <dgm:cxn modelId="{DBD6955B-BC6A-4108-87A3-9EFE1375BFB9}" type="presParOf" srcId="{DF8C91A5-A41D-4513-A1BF-0E334216C412}" destId="{DE0E933D-CBD9-4EE5-92AA-72F98F6968A0}" srcOrd="9" destOrd="0" presId="urn:microsoft.com/office/officeart/2008/layout/PictureStrips"/>
    <dgm:cxn modelId="{F4556660-D228-4C49-9D31-B347B9D29016}" type="presParOf" srcId="{DF8C91A5-A41D-4513-A1BF-0E334216C412}" destId="{1172BBDA-0E94-4A7B-B2C4-004309D0DBCD}" srcOrd="10" destOrd="0" presId="urn:microsoft.com/office/officeart/2008/layout/PictureStrips"/>
    <dgm:cxn modelId="{52EB4028-6652-4DA5-A1F3-AEB19C9F1A2C}" type="presParOf" srcId="{1172BBDA-0E94-4A7B-B2C4-004309D0DBCD}" destId="{D71CCAFC-C408-4263-890C-4F35F0143D66}" srcOrd="0" destOrd="0" presId="urn:microsoft.com/office/officeart/2008/layout/PictureStrips"/>
    <dgm:cxn modelId="{A48E80ED-BEB4-4E7F-B6D3-2012A4D44EB0}" type="presParOf" srcId="{1172BBDA-0E94-4A7B-B2C4-004309D0DBCD}" destId="{AA6EE12F-C4C4-43A3-B4E8-5EF5AB7021A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423160-D51D-49EA-92BB-576F95E0A021}">
      <dsp:nvSpPr>
        <dsp:cNvPr id="0" name=""/>
        <dsp:cNvSpPr/>
      </dsp:nvSpPr>
      <dsp:spPr>
        <a:xfrm>
          <a:off x="411983" y="213119"/>
          <a:ext cx="4160559" cy="1300174"/>
        </a:xfrm>
        <a:prstGeom prst="rect">
          <a:avLst/>
        </a:prstGeom>
        <a:solidFill>
          <a:schemeClr val="bg2">
            <a:lumMod val="75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52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latin typeface="Book Antiqua" panose="02040602050305030304" pitchFamily="18" charset="0"/>
            </a:rPr>
            <a:t>Поліна ТОЛУБАЄВА </a:t>
          </a:r>
          <a:endParaRPr lang="uk-UA" sz="1100" kern="1200" dirty="0">
            <a:latin typeface="Book Antiqua" panose="0204060205030503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Book Antiqua" panose="02040602050305030304" pitchFamily="18" charset="0"/>
            </a:rPr>
            <a:t>Recruter /Talent Researcher Specialist </a:t>
          </a:r>
          <a:r>
            <a:rPr lang="uk-UA" sz="1100" kern="1200" dirty="0" smtClean="0">
              <a:latin typeface="Book Antiqua" panose="02040602050305030304" pitchFamily="18" charset="0"/>
            </a:rPr>
            <a:t>Канадська </a:t>
          </a:r>
          <a:r>
            <a:rPr lang="en-US" sz="1100" kern="1200" dirty="0" smtClean="0">
              <a:latin typeface="Book Antiqua" panose="02040602050305030304" pitchFamily="18" charset="0"/>
            </a:rPr>
            <a:t>IT-</a:t>
          </a:r>
          <a:r>
            <a:rPr lang="uk-UA" sz="1100" kern="1200" dirty="0" smtClean="0">
              <a:latin typeface="Book Antiqua" panose="02040602050305030304" pitchFamily="18" charset="0"/>
            </a:rPr>
            <a:t>компанія</a:t>
          </a:r>
          <a:r>
            <a:rPr lang="en-US" sz="1100" kern="1200" dirty="0" smtClean="0">
              <a:latin typeface="Book Antiqua" panose="02040602050305030304" pitchFamily="18" charset="0"/>
            </a:rPr>
            <a:t> Image</a:t>
          </a:r>
          <a:r>
            <a:rPr lang="ru-RU" sz="1100" kern="1200" dirty="0" smtClean="0">
              <a:latin typeface="Book Antiqua" panose="02040602050305030304" pitchFamily="18" charset="0"/>
            </a:rPr>
            <a:t>Х</a:t>
          </a:r>
          <a:endParaRPr lang="ru-RU" sz="1100" kern="1200" dirty="0"/>
        </a:p>
      </dsp:txBody>
      <dsp:txXfrm>
        <a:off x="411983" y="213119"/>
        <a:ext cx="4160559" cy="1300174"/>
      </dsp:txXfrm>
    </dsp:sp>
    <dsp:sp modelId="{BDB6675D-EB61-49AD-8670-59C54537E0BA}">
      <dsp:nvSpPr>
        <dsp:cNvPr id="0" name=""/>
        <dsp:cNvSpPr/>
      </dsp:nvSpPr>
      <dsp:spPr>
        <a:xfrm>
          <a:off x="28374" y="276141"/>
          <a:ext cx="1167769" cy="126697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3D515-602B-468E-8D06-3987CF7AA369}">
      <dsp:nvSpPr>
        <dsp:cNvPr id="0" name=""/>
        <dsp:cNvSpPr/>
      </dsp:nvSpPr>
      <dsp:spPr>
        <a:xfrm>
          <a:off x="4992488" y="287206"/>
          <a:ext cx="4561721" cy="1300174"/>
        </a:xfrm>
        <a:prstGeom prst="rect">
          <a:avLst/>
        </a:prstGeom>
        <a:solidFill>
          <a:schemeClr val="tx1">
            <a:lumMod val="50000"/>
            <a:lumOff val="5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52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100" b="1" kern="1200" dirty="0" smtClean="0">
              <a:latin typeface="Book Antiqua" panose="02040602050305030304" pitchFamily="18" charset="0"/>
            </a:rPr>
            <a:t>Микита</a:t>
          </a:r>
          <a:r>
            <a:rPr lang="uk-UA" sz="1100" b="1" kern="1200" dirty="0" smtClean="0">
              <a:latin typeface="Book Antiqua" panose="02040602050305030304" pitchFamily="18" charset="0"/>
            </a:rPr>
            <a:t> ФЕДІН</a:t>
          </a:r>
          <a:endParaRPr lang="uk-UA" sz="1100" b="1" kern="1200" dirty="0">
            <a:latin typeface="Book Antiqua" panose="0204060205030503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Book Antiqua" panose="02040602050305030304" pitchFamily="18" charset="0"/>
            </a:rPr>
            <a:t>Менеджер з логістики американської логістичної компанії «</a:t>
          </a:r>
          <a:r>
            <a:rPr lang="en-US" sz="1100" kern="1200" dirty="0" smtClean="0">
              <a:latin typeface="Book Antiqua" panose="02040602050305030304" pitchFamily="18" charset="0"/>
            </a:rPr>
            <a:t>L</a:t>
          </a:r>
          <a:r>
            <a:rPr lang="x-none" sz="1100" kern="1200" dirty="0" smtClean="0">
              <a:latin typeface="Book Antiqua" panose="02040602050305030304" pitchFamily="18" charset="0"/>
            </a:rPr>
            <a:t>а</a:t>
          </a:r>
          <a:r>
            <a:rPr lang="en-US" sz="1100" kern="1200" dirty="0" err="1" smtClean="0">
              <a:latin typeface="Book Antiqua" panose="02040602050305030304" pitchFamily="18" charset="0"/>
            </a:rPr>
            <a:t>ndstar</a:t>
          </a:r>
          <a:r>
            <a:rPr lang="ru-RU" sz="1100" kern="1200" dirty="0" smtClean="0">
              <a:latin typeface="Book Antiqua" panose="02040602050305030304" pitchFamily="18" charset="0"/>
            </a:rPr>
            <a:t>»</a:t>
          </a:r>
          <a:endParaRPr lang="ru-RU" sz="1100" kern="1200" dirty="0">
            <a:latin typeface="Book Antiqua" panose="02040602050305030304" pitchFamily="18" charset="0"/>
          </a:endParaRPr>
        </a:p>
      </dsp:txBody>
      <dsp:txXfrm>
        <a:off x="4992488" y="287206"/>
        <a:ext cx="4561721" cy="1300174"/>
      </dsp:txXfrm>
    </dsp:sp>
    <dsp:sp modelId="{2076C2CE-D884-4A11-B127-60AE04963170}">
      <dsp:nvSpPr>
        <dsp:cNvPr id="0" name=""/>
        <dsp:cNvSpPr/>
      </dsp:nvSpPr>
      <dsp:spPr>
        <a:xfrm>
          <a:off x="4634142" y="269247"/>
          <a:ext cx="1149448" cy="128575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0EB7-6F35-4D19-849F-8E13A0B0C8FC}">
      <dsp:nvSpPr>
        <dsp:cNvPr id="0" name=""/>
        <dsp:cNvSpPr/>
      </dsp:nvSpPr>
      <dsp:spPr>
        <a:xfrm>
          <a:off x="449625" y="1854591"/>
          <a:ext cx="4160559" cy="1300174"/>
        </a:xfrm>
        <a:prstGeom prst="rect">
          <a:avLst/>
        </a:prstGeom>
        <a:solidFill>
          <a:srgbClr val="D826D8">
            <a:alpha val="4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52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latin typeface="Book Antiqua" panose="02040602050305030304" pitchFamily="18" charset="0"/>
            </a:rPr>
            <a:t>Юлія СИТНИК</a:t>
          </a:r>
          <a:endParaRPr lang="uk-UA" sz="1100" b="1" kern="1200" dirty="0">
            <a:latin typeface="Book Antiqua" panose="0204060205030503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latin typeface="Book Antiqua" panose="02040602050305030304" pitchFamily="18" charset="0"/>
            </a:rPr>
            <a:t>Керівник проектів в Міжнародній компанії «</a:t>
          </a:r>
          <a:r>
            <a:rPr lang="en-US" sz="1100" kern="1200" dirty="0" smtClean="0">
              <a:latin typeface="Book Antiqua" panose="02040602050305030304" pitchFamily="18" charset="0"/>
            </a:rPr>
            <a:t>SCIF Congress</a:t>
          </a:r>
          <a:r>
            <a:rPr lang="ru-RU" sz="1100" kern="1200" dirty="0" smtClean="0">
              <a:latin typeface="Book Antiqua" panose="02040602050305030304" pitchFamily="18" charset="0"/>
            </a:rPr>
            <a:t>» та викладач англійської </a:t>
          </a:r>
          <a:r>
            <a:rPr lang="ru-RU" sz="1100" kern="1200" dirty="0" err="1" smtClean="0">
              <a:latin typeface="Book Antiqua" panose="02040602050305030304" pitchFamily="18" charset="0"/>
            </a:rPr>
            <a:t>мови</a:t>
          </a:r>
          <a:r>
            <a:rPr lang="ru-RU" sz="1100" kern="1200" dirty="0" smtClean="0">
              <a:latin typeface="Book Antiqua" panose="02040602050305030304" pitchFamily="18" charset="0"/>
            </a:rPr>
            <a:t> в онлайн-школ</a:t>
          </a:r>
          <a:r>
            <a:rPr lang="uk-UA" sz="1100" kern="1200" dirty="0" smtClean="0">
              <a:latin typeface="Book Antiqua" panose="02040602050305030304" pitchFamily="18" charset="0"/>
            </a:rPr>
            <a:t>і</a:t>
          </a:r>
          <a:r>
            <a:rPr lang="en-US" sz="1100" kern="1200" dirty="0" smtClean="0">
              <a:latin typeface="Book Antiqua" panose="02040602050305030304" pitchFamily="18" charset="0"/>
            </a:rPr>
            <a:t> Jast School</a:t>
          </a:r>
          <a:endParaRPr lang="uk-UA" sz="1100" b="1" kern="1200" dirty="0">
            <a:latin typeface="Book Antiqua" panose="02040602050305030304" pitchFamily="18" charset="0"/>
          </a:endParaRPr>
        </a:p>
      </dsp:txBody>
      <dsp:txXfrm>
        <a:off x="449625" y="1854591"/>
        <a:ext cx="4160559" cy="1300174"/>
      </dsp:txXfrm>
    </dsp:sp>
    <dsp:sp modelId="{D6F8E578-A076-45A2-B144-3F284D9BBF59}">
      <dsp:nvSpPr>
        <dsp:cNvPr id="0" name=""/>
        <dsp:cNvSpPr/>
      </dsp:nvSpPr>
      <dsp:spPr>
        <a:xfrm>
          <a:off x="34663" y="1788740"/>
          <a:ext cx="1199677" cy="136518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5BAAF-59D4-403B-AD26-C14EEAB87646}">
      <dsp:nvSpPr>
        <dsp:cNvPr id="0" name=""/>
        <dsp:cNvSpPr/>
      </dsp:nvSpPr>
      <dsp:spPr>
        <a:xfrm>
          <a:off x="5006759" y="1912631"/>
          <a:ext cx="4547450" cy="1300174"/>
        </a:xfrm>
        <a:prstGeom prst="rect">
          <a:avLst/>
        </a:prstGeom>
        <a:solidFill>
          <a:schemeClr val="bg2">
            <a:lumMod val="60000"/>
            <a:lumOff val="4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52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latin typeface="Book Antiqua" panose="02040602050305030304" pitchFamily="18" charset="0"/>
            </a:rPr>
            <a:t>Діана МАМУТОВА</a:t>
          </a:r>
          <a:endParaRPr lang="uk-UA" sz="1100" b="1" kern="1200" dirty="0">
            <a:latin typeface="Book Antiqua" panose="0204060205030503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0" kern="1200" dirty="0" smtClean="0">
              <a:solidFill>
                <a:schemeClr val="tx1"/>
              </a:solidFill>
              <a:latin typeface="Century Schoolbook" panose="02040604050505020304" pitchFamily="18" charset="0"/>
            </a:rPr>
            <a:t>Помічник керівника міжнародного </a:t>
          </a:r>
          <a:r>
            <a:rPr lang="uk-UA" sz="1100" b="0" kern="1200" dirty="0" err="1" smtClean="0">
              <a:solidFill>
                <a:schemeClr val="tx1"/>
              </a:solidFill>
              <a:latin typeface="Century Schoolbook" panose="02040604050505020304" pitchFamily="18" charset="0"/>
            </a:rPr>
            <a:t>агенства</a:t>
          </a:r>
          <a:r>
            <a:rPr lang="uk-UA" sz="1100" b="0" kern="1200" dirty="0" smtClean="0">
              <a:solidFill>
                <a:schemeClr val="tx1"/>
              </a:solidFill>
              <a:latin typeface="Century Schoolbook" panose="02040604050505020304" pitchFamily="18" charset="0"/>
            </a:rPr>
            <a:t> зі створення брендів та </a:t>
          </a:r>
          <a:r>
            <a:rPr lang="uk-UA" sz="1100" b="0" kern="1200" dirty="0" err="1" smtClean="0">
              <a:solidFill>
                <a:schemeClr val="tx1"/>
              </a:solidFill>
              <a:latin typeface="Century Schoolbook" panose="02040604050505020304" pitchFamily="18" charset="0"/>
            </a:rPr>
            <a:t>івентів</a:t>
          </a:r>
          <a:r>
            <a:rPr lang="uk-UA" sz="1100" b="0" kern="1200" dirty="0" smtClean="0">
              <a:solidFill>
                <a:schemeClr val="tx1"/>
              </a:solidFill>
              <a:latin typeface="Century Schoolbook" panose="02040604050505020304" pitchFamily="18" charset="0"/>
            </a:rPr>
            <a:t> «</a:t>
          </a:r>
          <a:r>
            <a:rPr lang="en-US" sz="1100" b="0" kern="1200" dirty="0" smtClean="0">
              <a:solidFill>
                <a:schemeClr val="tx1"/>
              </a:solidFill>
              <a:latin typeface="Century Schoolbook" panose="02040604050505020304" pitchFamily="18" charset="0"/>
            </a:rPr>
            <a:t>RGB idea group</a:t>
          </a:r>
          <a:r>
            <a:rPr lang="x-none" sz="1100" b="0" kern="1200" dirty="0" smtClean="0">
              <a:solidFill>
                <a:schemeClr val="tx1"/>
              </a:solidFill>
              <a:latin typeface="Century Schoolbook" panose="02040604050505020304" pitchFamily="18" charset="0"/>
            </a:rPr>
            <a:t>»</a:t>
          </a:r>
          <a:endParaRPr lang="uk-UA" sz="1100" b="0" kern="1200" dirty="0">
            <a:latin typeface="Book Antiqua" panose="02040602050305030304" pitchFamily="18" charset="0"/>
          </a:endParaRPr>
        </a:p>
      </dsp:txBody>
      <dsp:txXfrm>
        <a:off x="5006759" y="1912631"/>
        <a:ext cx="4547450" cy="1300174"/>
      </dsp:txXfrm>
    </dsp:sp>
    <dsp:sp modelId="{594EABF2-58A6-4630-ACC0-09A9A197E197}">
      <dsp:nvSpPr>
        <dsp:cNvPr id="0" name=""/>
        <dsp:cNvSpPr/>
      </dsp:nvSpPr>
      <dsp:spPr>
        <a:xfrm>
          <a:off x="4730269" y="1788740"/>
          <a:ext cx="1045057" cy="136518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4CAB2-E967-48D8-97DE-D1A7AC30A654}">
      <dsp:nvSpPr>
        <dsp:cNvPr id="0" name=""/>
        <dsp:cNvSpPr/>
      </dsp:nvSpPr>
      <dsp:spPr>
        <a:xfrm>
          <a:off x="497242" y="3417766"/>
          <a:ext cx="4160559" cy="1300174"/>
        </a:xfrm>
        <a:prstGeom prst="rect">
          <a:avLst/>
        </a:prstGeom>
        <a:solidFill>
          <a:schemeClr val="accent6">
            <a:lumMod val="60000"/>
            <a:lumOff val="40000"/>
            <a:alpha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52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>
              <a:latin typeface="Book Antiqua" panose="02040602050305030304" pitchFamily="18" charset="0"/>
            </a:rPr>
            <a:t>Анастасія </a:t>
          </a:r>
          <a:r>
            <a:rPr lang="uk-UA" sz="1100" b="1" kern="1200" dirty="0" smtClean="0">
              <a:latin typeface="Book Antiqua" panose="02040602050305030304" pitchFamily="18" charset="0"/>
            </a:rPr>
            <a:t>КУШНІР</a:t>
          </a:r>
          <a:endParaRPr lang="uk-UA" sz="1100" b="1" kern="1200" dirty="0">
            <a:latin typeface="Book Antiqua" panose="02040602050305030304" pitchFamily="18" charset="0"/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kern="1200" dirty="0" smtClean="0">
              <a:latin typeface="Book Antiqua" panose="02040602050305030304" pitchFamily="18" charset="0"/>
            </a:rPr>
            <a:t>Менеджер по зв'язкам  з громадськістю П</a:t>
          </a:r>
          <a:r>
            <a:rPr lang="ru-RU" sz="1100" kern="1200" dirty="0" smtClean="0">
              <a:latin typeface="Book Antiqua" panose="02040602050305030304" pitchFamily="18" charset="0"/>
            </a:rPr>
            <a:t>р</a:t>
          </a:r>
          <a:r>
            <a:rPr lang="uk-UA" sz="1100" kern="1200" dirty="0" smtClean="0">
              <a:latin typeface="Book Antiqua" panose="02040602050305030304" pitchFamily="18" charset="0"/>
            </a:rPr>
            <a:t>АТ «</a:t>
          </a:r>
          <a:r>
            <a:rPr lang="en-US" sz="1100" kern="1200" dirty="0" smtClean="0">
              <a:latin typeface="Book Antiqua" panose="02040602050305030304" pitchFamily="18" charset="0"/>
            </a:rPr>
            <a:t>Artwinery</a:t>
          </a:r>
          <a:r>
            <a:rPr lang="ru-RU" sz="1100" kern="1200" dirty="0" smtClean="0">
              <a:latin typeface="Book Antiqua" panose="02040602050305030304" pitchFamily="18" charset="0"/>
            </a:rPr>
            <a:t>»</a:t>
          </a:r>
          <a:r>
            <a:rPr lang="uk-UA" sz="1100" b="1" kern="1200" dirty="0" smtClean="0">
              <a:latin typeface="Book Antiqua" panose="02040602050305030304" pitchFamily="18" charset="0"/>
            </a:rPr>
            <a:t> </a:t>
          </a:r>
          <a:endParaRPr lang="uk-UA" sz="1100" b="1" kern="1200" dirty="0">
            <a:latin typeface="Book Antiqua" panose="02040602050305030304" pitchFamily="18" charset="0"/>
          </a:endParaRPr>
        </a:p>
      </dsp:txBody>
      <dsp:txXfrm>
        <a:off x="497242" y="3417766"/>
        <a:ext cx="4160559" cy="1300174"/>
      </dsp:txXfrm>
    </dsp:sp>
    <dsp:sp modelId="{8E9E35E9-7757-4880-A960-B7C89E08C94A}">
      <dsp:nvSpPr>
        <dsp:cNvPr id="0" name=""/>
        <dsp:cNvSpPr/>
      </dsp:nvSpPr>
      <dsp:spPr>
        <a:xfrm>
          <a:off x="0" y="3410038"/>
          <a:ext cx="1194444" cy="1194658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CCAFC-C408-4263-890C-4F35F0143D66}">
      <dsp:nvSpPr>
        <dsp:cNvPr id="0" name=""/>
        <dsp:cNvSpPr/>
      </dsp:nvSpPr>
      <dsp:spPr>
        <a:xfrm>
          <a:off x="5383756" y="3458071"/>
          <a:ext cx="4160559" cy="1300174"/>
        </a:xfrm>
        <a:prstGeom prst="rect">
          <a:avLst/>
        </a:prstGeom>
        <a:solidFill>
          <a:srgbClr val="00B050">
            <a:alpha val="4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0652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>
              <a:latin typeface="Book Antiqua" panose="02040602050305030304" pitchFamily="18" charset="0"/>
            </a:rPr>
            <a:t>Юлія КОВАЛЬ </a:t>
          </a:r>
          <a:endParaRPr lang="uk-UA" sz="1100" b="1" kern="1200" dirty="0">
            <a:latin typeface="Book Antiqua" panose="02040602050305030304" pitchFamily="18" charset="0"/>
          </a:endParaRP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1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ook Antiqua" panose="02040602050305030304" pitchFamily="18" charset="0"/>
              <a:sym typeface="Calibri"/>
            </a:rPr>
            <a:t> </a:t>
          </a:r>
          <a:r>
            <a:rPr kumimoji="0" lang="uk-UA" sz="11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ook Antiqua" panose="02040602050305030304" pitchFamily="18" charset="0"/>
              <a:sym typeface="Calibri"/>
            </a:rPr>
            <a:t>Студентка «</a:t>
          </a:r>
          <a:r>
            <a:rPr kumimoji="0" lang="en-US" sz="11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ook Antiqua" panose="02040602050305030304" pitchFamily="18" charset="0"/>
              <a:sym typeface="Calibri"/>
            </a:rPr>
            <a:t>University of Ottawa</a:t>
          </a:r>
          <a:r>
            <a:rPr kumimoji="0" lang="ru-RU" sz="11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ook Antiqua" panose="02040602050305030304" pitchFamily="18" charset="0"/>
              <a:sym typeface="Calibri"/>
            </a:rPr>
            <a:t>»</a:t>
          </a:r>
          <a:r>
            <a:rPr kumimoji="0" lang="uk-UA" sz="11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ook Antiqua" panose="02040602050305030304" pitchFamily="18" charset="0"/>
              <a:sym typeface="Calibri"/>
            </a:rPr>
            <a:t>, до цього працювала спеціалістом у Центрі зав'язків з громадськістю та</a:t>
          </a:r>
          <a:r>
            <a:rPr kumimoji="0" lang="en-US" sz="11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ook Antiqua" panose="02040602050305030304" pitchFamily="18" charset="0"/>
              <a:sym typeface="Calibri"/>
            </a:rPr>
            <a:t> </a:t>
          </a:r>
          <a:r>
            <a:rPr kumimoji="0" lang="uk-UA" sz="1100" b="0" i="0" u="none" strike="noStrike" kern="120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ook Antiqua" panose="02040602050305030304" pitchFamily="18" charset="0"/>
              <a:sym typeface="Calibri"/>
            </a:rPr>
            <a:t>заступника начальника  Управлінні міжнародних відносин Харківського національного університету імені В.Н. Каразіна </a:t>
          </a:r>
          <a:endParaRPr lang="ru-RU" sz="1100" b="0" kern="1200" dirty="0"/>
        </a:p>
      </dsp:txBody>
      <dsp:txXfrm>
        <a:off x="5383756" y="3458071"/>
        <a:ext cx="4160559" cy="1300174"/>
      </dsp:txXfrm>
    </dsp:sp>
    <dsp:sp modelId="{AA6EE12F-C4C4-43A3-B4E8-5EF5AB7021A0}">
      <dsp:nvSpPr>
        <dsp:cNvPr id="0" name=""/>
        <dsp:cNvSpPr/>
      </dsp:nvSpPr>
      <dsp:spPr>
        <a:xfrm>
          <a:off x="4765336" y="3421707"/>
          <a:ext cx="1236246" cy="1241306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96056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 с лого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234" y="197427"/>
            <a:ext cx="925551" cy="904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647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лого в низу">
    <p:bg>
      <p:bgPr>
        <a:solidFill>
          <a:schemeClr val="accent6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661" y="5587218"/>
            <a:ext cx="1234334" cy="11518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583" y="5758636"/>
            <a:ext cx="774077" cy="8090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3786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и залого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=""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uk-UA" altLang="ko-KR" dirty="0" err="1"/>
              <a:t>Натиснить</a:t>
            </a:r>
            <a:r>
              <a:rPr lang="uk-UA" altLang="ko-KR" dirty="0"/>
              <a:t> для вставки зображення</a:t>
            </a:r>
            <a:endParaRPr lang="ko-KR" altLang="en-US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234" y="101560"/>
            <a:ext cx="925551" cy="904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0864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 и опис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=""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uk-UA" altLang="ko-KR" dirty="0" err="1"/>
              <a:t>Натиснить</a:t>
            </a:r>
            <a:r>
              <a:rPr lang="uk-UA" altLang="ko-KR" dirty="0"/>
              <a:t> для вставки зображення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=""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722224" y="590969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234" y="197427"/>
            <a:ext cx="925551" cy="904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3013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_инфографи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=""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ru-RU" altLang="ko-KR" dirty="0" err="1"/>
              <a:t>Натиснить</a:t>
            </a:r>
            <a:r>
              <a:rPr lang="ru-RU" altLang="ko-KR" dirty="0"/>
              <a:t> для вставки </a:t>
            </a:r>
            <a:r>
              <a:rPr lang="ru-RU" altLang="ko-KR" dirty="0" err="1"/>
              <a:t>зображення</a:t>
            </a:r>
            <a:endParaRPr lang="ru-RU" altLang="ko-KR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791" y="5758636"/>
            <a:ext cx="774077" cy="809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234" y="145472"/>
            <a:ext cx="925551" cy="9040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291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0608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ОСІВТНІ ПРОГРАМИ…"/>
          <p:cNvSpPr txBox="1"/>
          <p:nvPr/>
        </p:nvSpPr>
        <p:spPr>
          <a:xfrm>
            <a:off x="233185" y="1148862"/>
            <a:ext cx="9448012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 Neue"/>
                <a:sym typeface="Helvetica Neue"/>
              </a:rPr>
              <a:t>ОС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 Neue"/>
                <a:sym typeface="Helvetica Neue"/>
              </a:rPr>
              <a:t>ВІ</a:t>
            </a: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 Neue"/>
                <a:sym typeface="Helvetica Neue"/>
              </a:rPr>
              <a:t>ТН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 Neue"/>
                <a:sym typeface="Helvetica Neue"/>
              </a:rPr>
              <a:t>Я</a:t>
            </a: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 Neue"/>
                <a:sym typeface="Helvetica Neue"/>
              </a:rPr>
              <a:t> ПРОГРАМ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 Neue"/>
                <a:sym typeface="Helvetica Neue"/>
              </a:rPr>
              <a:t>А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 Neue"/>
                <a:sym typeface="Helvetica Neue"/>
              </a:rPr>
              <a:t>«Міжнародні відносини»  </a:t>
            </a:r>
          </a:p>
        </p:txBody>
      </p:sp>
      <p:grpSp>
        <p:nvGrpSpPr>
          <p:cNvPr id="170" name="Группа"/>
          <p:cNvGrpSpPr/>
          <p:nvPr/>
        </p:nvGrpSpPr>
        <p:grpSpPr>
          <a:xfrm>
            <a:off x="5184393" y="360184"/>
            <a:ext cx="6804834" cy="2760099"/>
            <a:chOff x="0" y="-69722"/>
            <a:chExt cx="6804833" cy="2760098"/>
          </a:xfrm>
        </p:grpSpPr>
        <p:sp>
          <p:nvSpPr>
            <p:cNvPr id="168" name="ПРО ПРОГРАМУ…"/>
            <p:cNvSpPr txBox="1"/>
            <p:nvPr/>
          </p:nvSpPr>
          <p:spPr>
            <a:xfrm>
              <a:off x="0" y="2346438"/>
              <a:ext cx="5490907" cy="343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0" marR="0" lvl="0" indent="0" algn="just" defTabSz="457200" rtl="0" eaLnBrk="1" fontAlgn="auto" latinLnBrk="0" hangingPunct="0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7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cs typeface="Helvetica"/>
                <a:sym typeface="Helvetica"/>
              </a:endParaRPr>
            </a:p>
          </p:txBody>
        </p:sp>
        <p:pic>
          <p:nvPicPr>
            <p:cNvPr id="169" name="1437101989_96-obschaemsa-v-kollektive-pravilno.jpg" descr="1437101989_96-obschaemsa-v-kollektive-pravilno.jpg"/>
            <p:cNvPicPr>
              <a:picLocks noChangeAspect="1"/>
            </p:cNvPicPr>
            <p:nvPr/>
          </p:nvPicPr>
          <p:blipFill>
            <a:blip r:embed="rId3" cstate="print">
              <a:extLst/>
            </a:blip>
            <a:stretch>
              <a:fillRect/>
            </a:stretch>
          </p:blipFill>
          <p:spPr>
            <a:xfrm>
              <a:off x="3502804" y="-69722"/>
              <a:ext cx="3302029" cy="15735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0" y="2693528"/>
            <a:ext cx="12192000" cy="27084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Ви </a:t>
            </a: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станете унікальним фахівцем</a:t>
            </a:r>
            <a:r>
              <a:rPr kumimoji="0" lang="uk-U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здатним розв'язувати складні спеціалізовані та практичні проблеми професійної діяльності у сфері міжнародних відносин та зовнішньої політики</a:t>
            </a: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.</a:t>
            </a:r>
          </a:p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uk-UA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Якщо </a:t>
            </a:r>
            <a:r>
              <a:rPr kumimoji="0" lang="uk-U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Ви - лідер, </a:t>
            </a: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то зможете продемонструвати свої лідерські якості</a:t>
            </a:r>
            <a:r>
              <a:rPr kumimoji="0" lang="uk-U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а якщо прагнете ним стати – то ми допоможемо  розкрити весь Ваш потенціал</a:t>
            </a: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!</a:t>
            </a:r>
          </a:p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uk-UA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Ви обов'язково </a:t>
            </a: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будете володіти мінімум двома іноземними мовами</a:t>
            </a:r>
            <a:r>
              <a:rPr kumimoji="0" lang="uk-U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(перша – англійська, друга – французька, німецька, іспанська, італійська) та здійснювати ґрунтовний фаховий переклад (як усний, так і письмовий).  Це не лише широкий аспект перекладу, але й досить специфічний – фахова  тематика міжнародного співробітництва, зовнішньої політики, міжнародних  комунікацій, дво- та багатосторонніх міжнародних проєктів тощо. </a:t>
            </a:r>
            <a:endParaRPr kumimoji="0" lang="uk-UA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uk-UA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Ви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зможете проводити міжнародні зустрічі, переговори, працювати в межах міжнародних конференцій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, проводити професійні дискусії в сферах зовнішньої політики та міжнародного співробітництва.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Ви </a:t>
            </a: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зможете представляти Україну на міжнародній арені </a:t>
            </a:r>
            <a:r>
              <a:rPr kumimoji="0" lang="uk-UA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у політичній, економічній, соціальній та культурній та інших сферах суспільства</a:t>
            </a: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.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7802" y="1603395"/>
            <a:ext cx="4122731" cy="461663"/>
          </a:xfrm>
          <a:prstGeom prst="rect">
            <a:avLst/>
          </a:prstGeom>
          <a:solidFill>
            <a:srgbClr val="76DFEA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   У 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чому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її переваги?  </a:t>
            </a: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5154" y="1609869"/>
            <a:ext cx="1670076" cy="701326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5951359" y="2121331"/>
            <a:ext cx="1122218" cy="490773"/>
          </a:xfrm>
          <a:prstGeom prst="downArrow">
            <a:avLst/>
          </a:prstGeom>
          <a:solidFill>
            <a:schemeClr val="accent1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99163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1437101989_96-obschaemsa-v-kollektive-pravilno.jpg" descr="1437101989_96-obschaemsa-v-kollektive-pravilno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90785" y="253044"/>
            <a:ext cx="2919046" cy="1762795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Випускники мають можливість працювати у:…"/>
          <p:cNvSpPr txBox="1"/>
          <p:nvPr/>
        </p:nvSpPr>
        <p:spPr>
          <a:xfrm>
            <a:off x="8030308" y="1952969"/>
            <a:ext cx="3329354" cy="4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just" defTabSz="457200" rtl="0" eaLnBrk="1" fontAlgn="auto" latinLnBrk="0" hangingPunct="0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35353"/>
                </a:solidFill>
                <a:uFill>
                  <a:solidFill>
                    <a:srgbClr val="E7E6E6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>
                <a:solidFill>
                  <a:srgbClr val="E7E6E6"/>
                </a:solidFill>
              </a:uFill>
              <a:latin typeface="Helvetica"/>
              <a:cs typeface="Helvetica"/>
              <a:sym typeface="Helvetica"/>
            </a:endParaRPr>
          </a:p>
        </p:txBody>
      </p:sp>
      <p:sp>
        <p:nvSpPr>
          <p:cNvPr id="5" name="AutoShape 2" descr="Картинки по запросу &quot;воздушній шар рисунок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AutoShape 4" descr="Картинки по запросу &quot;воздушній шар рисунок&quot;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375" y="1202011"/>
            <a:ext cx="8382542" cy="461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lgDashDot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    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Наші випускники мають можливість працювати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у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: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5575" y="3286587"/>
            <a:ext cx="2755654" cy="156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державних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структурах та відомствах (державні адміністрації, міжнародні відділи профільних міністерств</a:t>
            </a:r>
            <a:r>
              <a:rPr kumimoji="0" lang="uk-U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)</a:t>
            </a: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21723" y="5475472"/>
            <a:ext cx="3716215" cy="1077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приватних 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структурах, які здійснюють діяльність у галузі міжнародних відносин (міжнародні відділи юридичних фірм, експертно-консультативні </a:t>
            </a: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групи)</a:t>
            </a: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47985" y="5598280"/>
            <a:ext cx="2685600" cy="831600"/>
          </a:xfrm>
          <a:prstGeom prst="rect">
            <a:avLst/>
          </a:prstGeom>
          <a:solidFill>
            <a:srgbClr val="76DFEA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сфері ЗМІ та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міжнародній рекламі</a:t>
            </a: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26734" y="3281188"/>
            <a:ext cx="2700334" cy="15696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наукових і дослідницьких інститутах з вивчення міжнародних відносин і зовнішньої політики держав світу (після закінчення магістратури</a:t>
            </a: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)</a:t>
            </a: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8" y="2784093"/>
            <a:ext cx="5402192" cy="2589027"/>
          </a:xfrm>
          <a:prstGeom prst="rect">
            <a:avLst/>
          </a:prstGeom>
          <a:solidFill>
            <a:srgbClr val="CBB4F8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07" y="1202011"/>
            <a:ext cx="812609" cy="46166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79925" y="2015839"/>
            <a:ext cx="2755654" cy="831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підрозділах Міністерства закордонних справ України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25834" y="5598280"/>
            <a:ext cx="2685842" cy="830995"/>
          </a:xfrm>
          <a:prstGeom prst="rect">
            <a:avLst/>
          </a:prstGeom>
          <a:solidFill>
            <a:srgbClr val="CBB4F8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дипломатичних представництвах України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3821723" y="2036659"/>
            <a:ext cx="3639180" cy="553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громадських організаціях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3" name="Прямоугольник 162"/>
          <p:cNvSpPr/>
          <p:nvPr/>
        </p:nvSpPr>
        <p:spPr>
          <a:xfrm>
            <a:off x="7658020" y="2027389"/>
            <a:ext cx="2757600" cy="83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міжнародних міжурядових та неурядових організаціях </a:t>
            </a: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66382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ОСІВТНІ ПРОГРАМИ…"/>
          <p:cNvSpPr txBox="1"/>
          <p:nvPr/>
        </p:nvSpPr>
        <p:spPr>
          <a:xfrm>
            <a:off x="233185" y="1148862"/>
            <a:ext cx="9448012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0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2800" b="1" dirty="0" err="1" smtClean="0"/>
              <a:t>ОС</a:t>
            </a:r>
            <a:r>
              <a:rPr lang="uk-UA" sz="2800" b="1" dirty="0" smtClean="0"/>
              <a:t>ВІ</a:t>
            </a:r>
            <a:r>
              <a:rPr sz="2800" b="1" dirty="0" smtClean="0"/>
              <a:t>ТН</a:t>
            </a:r>
            <a:r>
              <a:rPr lang="uk-UA" sz="2800" b="1" dirty="0" smtClean="0"/>
              <a:t>Я</a:t>
            </a:r>
            <a:r>
              <a:rPr sz="2800" b="1" dirty="0" smtClean="0"/>
              <a:t> ПРОГРАМ</a:t>
            </a:r>
            <a:r>
              <a:rPr lang="uk-UA" sz="2800" b="1" dirty="0" smtClean="0"/>
              <a:t>А</a:t>
            </a:r>
            <a:endParaRPr sz="2800" b="1" dirty="0"/>
          </a:p>
          <a:p>
            <a:pPr>
              <a:defRPr sz="30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uk-UA" sz="2800" dirty="0" smtClean="0"/>
              <a:t>«Міжнародні відносини»  </a:t>
            </a:r>
          </a:p>
        </p:txBody>
      </p:sp>
      <p:grpSp>
        <p:nvGrpSpPr>
          <p:cNvPr id="170" name="Группа"/>
          <p:cNvGrpSpPr/>
          <p:nvPr/>
        </p:nvGrpSpPr>
        <p:grpSpPr>
          <a:xfrm>
            <a:off x="5184393" y="360184"/>
            <a:ext cx="6804835" cy="2760099"/>
            <a:chOff x="0" y="-69722"/>
            <a:chExt cx="6804834" cy="2760098"/>
          </a:xfrm>
        </p:grpSpPr>
        <p:sp>
          <p:nvSpPr>
            <p:cNvPr id="168" name="ПРО ПРОГРАМУ…"/>
            <p:cNvSpPr txBox="1"/>
            <p:nvPr/>
          </p:nvSpPr>
          <p:spPr>
            <a:xfrm>
              <a:off x="0" y="2346438"/>
              <a:ext cx="5490907" cy="343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just" defTabSz="457200">
                <a:lnSpc>
                  <a:spcPts val="2100"/>
                </a:lnSpc>
                <a:defRPr sz="17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dirty="0"/>
            </a:p>
          </p:txBody>
        </p:sp>
        <p:pic>
          <p:nvPicPr>
            <p:cNvPr id="169" name="1437101989_96-obschaemsa-v-kollektive-pravilno.jpg" descr="1437101989_96-obschaemsa-v-kollektive-pravilno.jp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2754751" y="-69722"/>
              <a:ext cx="4050083" cy="15735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177076" y="3371015"/>
            <a:ext cx="11812152" cy="20005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 cap="flat">
            <a:solidFill>
              <a:schemeClr val="accent1"/>
            </a:solidFill>
            <a:prstDash val="dash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just"/>
            <a:r>
              <a:rPr lang="en-US" sz="3200" dirty="0" smtClean="0"/>
              <a:t> https</a:t>
            </a:r>
            <a:r>
              <a:rPr lang="en-US" sz="3200" dirty="0"/>
              <a:t>://instagram.com/mvmib_karazina?igshid=OGQ5ZDc2ODk2ZA%3D%3D&amp;utm_source=qr</a:t>
            </a:r>
            <a:endParaRPr lang="uk-UA" sz="3200" dirty="0"/>
          </a:p>
          <a:p>
            <a:pPr marL="342900" indent="-342900" algn="just">
              <a:buFontTx/>
              <a:buAutoNum type="arabicPeriod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04813" y="2160031"/>
            <a:ext cx="7890537" cy="7150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/>
              <a:t>Ми в </a:t>
            </a:r>
            <a:r>
              <a:rPr lang="uk-UA" sz="3600" b="1" dirty="0" err="1" smtClean="0"/>
              <a:t>Інстаграмі</a:t>
            </a:r>
            <a:r>
              <a:rPr lang="uk-UA" sz="3600" b="1" dirty="0" smtClean="0"/>
              <a:t>: </a:t>
            </a:r>
            <a:endParaRPr kumimoji="0" lang="uk-UA" sz="3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749637" y="2888106"/>
            <a:ext cx="1648691" cy="482909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571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0162" y="3965900"/>
            <a:ext cx="246910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Arial" pitchFamily="34" charset="0"/>
              </a:rPr>
              <a:t>Наші випускники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904240" y="511762"/>
            <a:ext cx="97588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Open Sans"/>
                <a:ea typeface="+mn-ea"/>
                <a:cs typeface="Arial" pitchFamily="34" charset="0"/>
              </a:rPr>
              <a:t>ВИПУСКНИКИ</a:t>
            </a:r>
            <a:r>
              <a:rPr kumimoji="0" lang="ru-RU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Open Sans"/>
                <a:ea typeface="+mn-ea"/>
                <a:cs typeface="Arial" pitchFamily="34" charset="0"/>
              </a:rPr>
              <a:t> </a:t>
            </a:r>
            <a:r>
              <a:rPr kumimoji="0" lang="ru-RU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Open Sans"/>
                <a:ea typeface="+mn-ea"/>
                <a:cs typeface="Arial" pitchFamily="34" charset="0"/>
              </a:rPr>
              <a:t>КАФЕДРИ </a:t>
            </a:r>
            <a:r>
              <a:rPr kumimoji="0" lang="ru-RU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7B"/>
                </a:solidFill>
                <a:effectLst/>
                <a:uLnTx/>
                <a:uFillTx/>
                <a:latin typeface="Open Sans"/>
                <a:ea typeface="+mn-ea"/>
                <a:cs typeface="Arial" pitchFamily="34" charset="0"/>
              </a:rPr>
              <a:t>МІЖНАРОДНИХ ВІДНОСИН, МІЖНАРОДНОЇ ІНФОРМАЦІЇ ТА БЕЗПЕКИ 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377B"/>
              </a:solidFill>
              <a:effectLst/>
              <a:uLnTx/>
              <a:uFillTx/>
              <a:latin typeface="Open Sans"/>
              <a:ea typeface="+mn-ea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904240" y="1315720"/>
          <a:ext cx="9554210" cy="479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0830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ОСІВТНІ ПРОГРАМИ…"/>
          <p:cNvSpPr txBox="1"/>
          <p:nvPr/>
        </p:nvSpPr>
        <p:spPr>
          <a:xfrm>
            <a:off x="233185" y="1148862"/>
            <a:ext cx="9448012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 Neue"/>
                <a:sym typeface="Helvetica Neue"/>
              </a:rPr>
              <a:t>ОС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 Neue"/>
                <a:sym typeface="Helvetica Neue"/>
              </a:rPr>
              <a:t>ВІ</a:t>
            </a: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 Neue"/>
                <a:sym typeface="Helvetica Neue"/>
              </a:rPr>
              <a:t>ТН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 Neue"/>
                <a:sym typeface="Helvetica Neue"/>
              </a:rPr>
              <a:t>Я</a:t>
            </a:r>
            <a:r>
              <a:rPr kumimoji="0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 Neue"/>
                <a:sym typeface="Helvetica Neue"/>
              </a:rPr>
              <a:t> ПРОГРАМ</a:t>
            </a: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 Neue"/>
                <a:sym typeface="Helvetica Neue"/>
              </a:rPr>
              <a:t>А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Helvetica Neue"/>
              <a:sym typeface="Helvetica Neue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kumimoji="0" lang="uk-UA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 Neue"/>
                <a:sym typeface="Helvetica Neue"/>
              </a:rPr>
              <a:t>«Міжнародні відносини»  </a:t>
            </a:r>
          </a:p>
        </p:txBody>
      </p:sp>
      <p:grpSp>
        <p:nvGrpSpPr>
          <p:cNvPr id="170" name="Группа"/>
          <p:cNvGrpSpPr/>
          <p:nvPr/>
        </p:nvGrpSpPr>
        <p:grpSpPr>
          <a:xfrm>
            <a:off x="5184393" y="335470"/>
            <a:ext cx="6804835" cy="2760099"/>
            <a:chOff x="0" y="-69722"/>
            <a:chExt cx="6804834" cy="2760098"/>
          </a:xfrm>
        </p:grpSpPr>
        <p:sp>
          <p:nvSpPr>
            <p:cNvPr id="168" name="ПРО ПРОГРАМУ…"/>
            <p:cNvSpPr txBox="1"/>
            <p:nvPr/>
          </p:nvSpPr>
          <p:spPr>
            <a:xfrm>
              <a:off x="0" y="2346438"/>
              <a:ext cx="5490907" cy="3439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0" marR="0" lvl="0" indent="0" algn="just" defTabSz="457200" rtl="0" eaLnBrk="1" fontAlgn="auto" latinLnBrk="0" hangingPunct="0">
                <a:lnSpc>
                  <a:spcPts val="2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700">
                  <a:solidFill>
                    <a:srgbClr val="535353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 kumimoji="0" sz="17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cs typeface="Helvetica"/>
                <a:sym typeface="Helvetica"/>
              </a:endParaRPr>
            </a:p>
          </p:txBody>
        </p:sp>
        <p:pic>
          <p:nvPicPr>
            <p:cNvPr id="169" name="1437101989_96-obschaemsa-v-kollektive-pravilno.jpg" descr="1437101989_96-obschaemsa-v-kollektive-pravilno.jpg"/>
            <p:cNvPicPr>
              <a:picLocks noChangeAspect="1"/>
            </p:cNvPicPr>
            <p:nvPr/>
          </p:nvPicPr>
          <p:blipFill>
            <a:blip r:embed="rId2" cstate="print">
              <a:extLst/>
            </a:blip>
            <a:stretch>
              <a:fillRect/>
            </a:stretch>
          </p:blipFill>
          <p:spPr>
            <a:xfrm>
              <a:off x="2754751" y="-69722"/>
              <a:ext cx="4050083" cy="15735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</p:spPr>
        </p:pic>
      </p:grpSp>
      <p:sp>
        <p:nvSpPr>
          <p:cNvPr id="2" name="Прямоугольник 1"/>
          <p:cNvSpPr/>
          <p:nvPr/>
        </p:nvSpPr>
        <p:spPr>
          <a:xfrm>
            <a:off x="208801" y="3915643"/>
            <a:ext cx="11812152" cy="1569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 cap="flat">
            <a:solidFill>
              <a:schemeClr val="accent1"/>
            </a:solidFill>
            <a:prstDash val="dashDot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lvl="0" algn="ctr"/>
            <a:r>
              <a:rPr lang="uk-UA" sz="3200" dirty="0" smtClean="0"/>
              <a:t>Система МЗС, Міжнародні відділи ОДА, міських рад, міжнародні організації тощо</a:t>
            </a:r>
          </a:p>
          <a:p>
            <a:pPr lvl="0" algn="just"/>
            <a:r>
              <a:rPr lang="uk-UA" sz="3200" dirty="0" smtClean="0"/>
              <a:t> </a:t>
            </a:r>
            <a:endParaRPr kumimoji="0" lang="uk-UA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04813" y="2160031"/>
            <a:ext cx="7890537" cy="7150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Практика: </a:t>
            </a:r>
            <a:endParaRPr kumimoji="0" lang="uk-UA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737280" y="2894450"/>
            <a:ext cx="1648691" cy="936000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  <a:ln w="5715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013121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 advAuto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Пустой слайд">
  <a:themeElements>
    <a:clrScheme name="Настроювані 21">
      <a:dk1>
        <a:srgbClr val="1F1F1F"/>
      </a:dk1>
      <a:lt1>
        <a:sysClr val="window" lastClr="FFFFFF"/>
      </a:lt1>
      <a:dk2>
        <a:srgbClr val="00377B"/>
      </a:dk2>
      <a:lt2>
        <a:srgbClr val="F2C362"/>
      </a:lt2>
      <a:accent1>
        <a:srgbClr val="F2C362"/>
      </a:accent1>
      <a:accent2>
        <a:srgbClr val="64A9FF"/>
      </a:accent2>
      <a:accent3>
        <a:srgbClr val="4295D1"/>
      </a:accent3>
      <a:accent4>
        <a:srgbClr val="575757"/>
      </a:accent4>
      <a:accent5>
        <a:srgbClr val="F2C362"/>
      </a:accent5>
      <a:accent6>
        <a:srgbClr val="00377B"/>
      </a:accent6>
      <a:hlink>
        <a:srgbClr val="7F7F7F"/>
      </a:hlink>
      <a:folHlink>
        <a:srgbClr val="7F7F7F"/>
      </a:folHlink>
    </a:clrScheme>
    <a:fontScheme name="Другая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414</Words>
  <Application>Microsoft Office PowerPoint</Application>
  <PresentationFormat>Произвольный</PresentationFormat>
  <Paragraphs>46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Пустой слайд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Віталій Солових</dc:creator>
  <cp:lastModifiedBy>Пользователь Windows</cp:lastModifiedBy>
  <cp:revision>88</cp:revision>
  <dcterms:modified xsi:type="dcterms:W3CDTF">2024-02-20T19:18:45Z</dcterms:modified>
</cp:coreProperties>
</file>